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205400" cy="30243463"/>
  <p:notesSz cx="29819600" cy="42348150"/>
  <p:defaultTextStyle>
    <a:defPPr>
      <a:defRPr lang="de-DE"/>
    </a:defPPr>
    <a:lvl1pPr marL="0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1pPr>
    <a:lvl2pPr marL="2098502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2pPr>
    <a:lvl3pPr marL="4197005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3pPr>
    <a:lvl4pPr marL="6295507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4pPr>
    <a:lvl5pPr marL="8394009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5pPr>
    <a:lvl6pPr marL="10492511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6pPr>
    <a:lvl7pPr marL="12591014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7pPr>
    <a:lvl8pPr marL="14689516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8pPr>
    <a:lvl9pPr marL="16788018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526">
          <p15:clr>
            <a:srgbClr val="A4A3A4"/>
          </p15:clr>
        </p15:guide>
        <p15:guide id="2" pos="12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5" d="100"/>
          <a:sy n="25" d="100"/>
        </p:scale>
        <p:origin x="-1440" y="-102"/>
      </p:cViewPr>
      <p:guideLst>
        <p:guide orient="horz" pos="9526"/>
        <p:guide pos="12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40405" y="9395078"/>
            <a:ext cx="36724590" cy="64827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480810" y="17137962"/>
            <a:ext cx="30243780" cy="772888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9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97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95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94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92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91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89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88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1323915" y="1211143"/>
            <a:ext cx="9721215" cy="2580495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160270" y="1211143"/>
            <a:ext cx="28443555" cy="2580495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12929" y="19434227"/>
            <a:ext cx="36724590" cy="6006688"/>
          </a:xfrm>
        </p:spPr>
        <p:txBody>
          <a:bodyPr anchor="t"/>
          <a:lstStyle>
            <a:lvl1pPr algn="l">
              <a:defRPr sz="18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12929" y="12818472"/>
            <a:ext cx="36724590" cy="6615755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98502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2pPr>
            <a:lvl3pPr marL="419700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95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9400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9251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9101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8951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8801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160270" y="7056810"/>
            <a:ext cx="19082385" cy="19959288"/>
          </a:xfrm>
        </p:spPr>
        <p:txBody>
          <a:bodyPr/>
          <a:lstStyle>
            <a:lvl1pPr>
              <a:defRPr sz="12900"/>
            </a:lvl1pPr>
            <a:lvl2pPr>
              <a:defRPr sz="110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962745" y="7056810"/>
            <a:ext cx="19082385" cy="19959288"/>
          </a:xfrm>
        </p:spPr>
        <p:txBody>
          <a:bodyPr/>
          <a:lstStyle>
            <a:lvl1pPr>
              <a:defRPr sz="12900"/>
            </a:lvl1pPr>
            <a:lvl2pPr>
              <a:defRPr sz="110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60270" y="6769777"/>
            <a:ext cx="19089888" cy="2821321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98502" indent="0">
              <a:buNone/>
              <a:defRPr sz="9200" b="1"/>
            </a:lvl2pPr>
            <a:lvl3pPr marL="4197005" indent="0">
              <a:buNone/>
              <a:defRPr sz="8300" b="1"/>
            </a:lvl3pPr>
            <a:lvl4pPr marL="6295507" indent="0">
              <a:buNone/>
              <a:defRPr sz="7300" b="1"/>
            </a:lvl4pPr>
            <a:lvl5pPr marL="8394009" indent="0">
              <a:buNone/>
              <a:defRPr sz="7300" b="1"/>
            </a:lvl5pPr>
            <a:lvl6pPr marL="10492511" indent="0">
              <a:buNone/>
              <a:defRPr sz="7300" b="1"/>
            </a:lvl6pPr>
            <a:lvl7pPr marL="12591014" indent="0">
              <a:buNone/>
              <a:defRPr sz="7300" b="1"/>
            </a:lvl7pPr>
            <a:lvl8pPr marL="14689516" indent="0">
              <a:buNone/>
              <a:defRPr sz="7300" b="1"/>
            </a:lvl8pPr>
            <a:lvl9pPr marL="1678801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60270" y="9591098"/>
            <a:ext cx="19089888" cy="17424997"/>
          </a:xfr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3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1947745" y="6769777"/>
            <a:ext cx="19097387" cy="2821321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98502" indent="0">
              <a:buNone/>
              <a:defRPr sz="9200" b="1"/>
            </a:lvl2pPr>
            <a:lvl3pPr marL="4197005" indent="0">
              <a:buNone/>
              <a:defRPr sz="8300" b="1"/>
            </a:lvl3pPr>
            <a:lvl4pPr marL="6295507" indent="0">
              <a:buNone/>
              <a:defRPr sz="7300" b="1"/>
            </a:lvl4pPr>
            <a:lvl5pPr marL="8394009" indent="0">
              <a:buNone/>
              <a:defRPr sz="7300" b="1"/>
            </a:lvl5pPr>
            <a:lvl6pPr marL="10492511" indent="0">
              <a:buNone/>
              <a:defRPr sz="7300" b="1"/>
            </a:lvl6pPr>
            <a:lvl7pPr marL="12591014" indent="0">
              <a:buNone/>
              <a:defRPr sz="7300" b="1"/>
            </a:lvl7pPr>
            <a:lvl8pPr marL="14689516" indent="0">
              <a:buNone/>
              <a:defRPr sz="7300" b="1"/>
            </a:lvl8pPr>
            <a:lvl9pPr marL="16788018" indent="0">
              <a:buNone/>
              <a:defRPr sz="7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1947745" y="9591098"/>
            <a:ext cx="19097387" cy="17424997"/>
          </a:xfr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3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0272" y="1204138"/>
            <a:ext cx="14214279" cy="5124587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892111" y="1204140"/>
            <a:ext cx="24153019" cy="25811958"/>
          </a:xfrm>
        </p:spPr>
        <p:txBody>
          <a:bodyPr/>
          <a:lstStyle>
            <a:lvl1pPr>
              <a:defRPr sz="14700"/>
            </a:lvl1pPr>
            <a:lvl2pPr>
              <a:defRPr sz="12900"/>
            </a:lvl2pPr>
            <a:lvl3pPr>
              <a:defRPr sz="110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60272" y="6328727"/>
            <a:ext cx="14214279" cy="20687371"/>
          </a:xfrm>
        </p:spPr>
        <p:txBody>
          <a:bodyPr/>
          <a:lstStyle>
            <a:lvl1pPr marL="0" indent="0">
              <a:buNone/>
              <a:defRPr sz="6400"/>
            </a:lvl1pPr>
            <a:lvl2pPr marL="2098502" indent="0">
              <a:buNone/>
              <a:defRPr sz="5500"/>
            </a:lvl2pPr>
            <a:lvl3pPr marL="4197005" indent="0">
              <a:buNone/>
              <a:defRPr sz="4600"/>
            </a:lvl3pPr>
            <a:lvl4pPr marL="6295507" indent="0">
              <a:buNone/>
              <a:defRPr sz="4100"/>
            </a:lvl4pPr>
            <a:lvl5pPr marL="8394009" indent="0">
              <a:buNone/>
              <a:defRPr sz="4100"/>
            </a:lvl5pPr>
            <a:lvl6pPr marL="10492511" indent="0">
              <a:buNone/>
              <a:defRPr sz="4100"/>
            </a:lvl6pPr>
            <a:lvl7pPr marL="12591014" indent="0">
              <a:buNone/>
              <a:defRPr sz="4100"/>
            </a:lvl7pPr>
            <a:lvl8pPr marL="14689516" indent="0">
              <a:buNone/>
              <a:defRPr sz="4100"/>
            </a:lvl8pPr>
            <a:lvl9pPr marL="1678801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68561" y="21170424"/>
            <a:ext cx="25923240" cy="2499288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468561" y="2702309"/>
            <a:ext cx="25923240" cy="18146078"/>
          </a:xfrm>
        </p:spPr>
        <p:txBody>
          <a:bodyPr/>
          <a:lstStyle>
            <a:lvl1pPr marL="0" indent="0">
              <a:buNone/>
              <a:defRPr sz="14700"/>
            </a:lvl1pPr>
            <a:lvl2pPr marL="2098502" indent="0">
              <a:buNone/>
              <a:defRPr sz="12900"/>
            </a:lvl2pPr>
            <a:lvl3pPr marL="4197005" indent="0">
              <a:buNone/>
              <a:defRPr sz="11000"/>
            </a:lvl3pPr>
            <a:lvl4pPr marL="6295507" indent="0">
              <a:buNone/>
              <a:defRPr sz="9200"/>
            </a:lvl4pPr>
            <a:lvl5pPr marL="8394009" indent="0">
              <a:buNone/>
              <a:defRPr sz="9200"/>
            </a:lvl5pPr>
            <a:lvl6pPr marL="10492511" indent="0">
              <a:buNone/>
              <a:defRPr sz="9200"/>
            </a:lvl6pPr>
            <a:lvl7pPr marL="12591014" indent="0">
              <a:buNone/>
              <a:defRPr sz="9200"/>
            </a:lvl7pPr>
            <a:lvl8pPr marL="14689516" indent="0">
              <a:buNone/>
              <a:defRPr sz="9200"/>
            </a:lvl8pPr>
            <a:lvl9pPr marL="16788018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68561" y="23669713"/>
            <a:ext cx="25923240" cy="3549404"/>
          </a:xfrm>
        </p:spPr>
        <p:txBody>
          <a:bodyPr/>
          <a:lstStyle>
            <a:lvl1pPr marL="0" indent="0">
              <a:buNone/>
              <a:defRPr sz="6400"/>
            </a:lvl1pPr>
            <a:lvl2pPr marL="2098502" indent="0">
              <a:buNone/>
              <a:defRPr sz="5500"/>
            </a:lvl2pPr>
            <a:lvl3pPr marL="4197005" indent="0">
              <a:buNone/>
              <a:defRPr sz="4600"/>
            </a:lvl3pPr>
            <a:lvl4pPr marL="6295507" indent="0">
              <a:buNone/>
              <a:defRPr sz="4100"/>
            </a:lvl4pPr>
            <a:lvl5pPr marL="8394009" indent="0">
              <a:buNone/>
              <a:defRPr sz="4100"/>
            </a:lvl5pPr>
            <a:lvl6pPr marL="10492511" indent="0">
              <a:buNone/>
              <a:defRPr sz="4100"/>
            </a:lvl6pPr>
            <a:lvl7pPr marL="12591014" indent="0">
              <a:buNone/>
              <a:defRPr sz="4100"/>
            </a:lvl7pPr>
            <a:lvl8pPr marL="14689516" indent="0">
              <a:buNone/>
              <a:defRPr sz="4100"/>
            </a:lvl8pPr>
            <a:lvl9pPr marL="16788018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60270" y="1211141"/>
            <a:ext cx="38884860" cy="5040577"/>
          </a:xfrm>
          <a:prstGeom prst="rect">
            <a:avLst/>
          </a:prstGeom>
        </p:spPr>
        <p:txBody>
          <a:bodyPr vert="horz" lIns="419700" tIns="209850" rIns="419700" bIns="20985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60270" y="7056810"/>
            <a:ext cx="38884860" cy="19959288"/>
          </a:xfrm>
          <a:prstGeom prst="rect">
            <a:avLst/>
          </a:prstGeom>
        </p:spPr>
        <p:txBody>
          <a:bodyPr vert="horz" lIns="419700" tIns="209850" rIns="419700" bIns="20985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160270" y="28031212"/>
            <a:ext cx="10081260" cy="1610184"/>
          </a:xfrm>
          <a:prstGeom prst="rect">
            <a:avLst/>
          </a:prstGeom>
        </p:spPr>
        <p:txBody>
          <a:bodyPr vert="horz" lIns="419700" tIns="209850" rIns="419700" bIns="209850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61845" y="28031212"/>
            <a:ext cx="13681710" cy="1610184"/>
          </a:xfrm>
          <a:prstGeom prst="rect">
            <a:avLst/>
          </a:prstGeom>
        </p:spPr>
        <p:txBody>
          <a:bodyPr vert="horz" lIns="419700" tIns="209850" rIns="419700" bIns="209850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0963870" y="28031212"/>
            <a:ext cx="10081260" cy="1610184"/>
          </a:xfrm>
          <a:prstGeom prst="rect">
            <a:avLst/>
          </a:prstGeom>
        </p:spPr>
        <p:txBody>
          <a:bodyPr vert="horz" lIns="419700" tIns="209850" rIns="419700" bIns="209850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97005" rtl="0" eaLnBrk="1" latinLnBrk="0" hangingPunct="1">
        <a:spcBef>
          <a:spcPct val="0"/>
        </a:spcBef>
        <a:buNone/>
        <a:defRPr sz="2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73877" indent="-1573877" algn="l" defTabSz="4197005" rtl="0" eaLnBrk="1" latinLnBrk="0" hangingPunct="1">
        <a:spcBef>
          <a:spcPct val="20000"/>
        </a:spcBef>
        <a:buFont typeface="Arial" pitchFamily="34" charset="0"/>
        <a:buChar char="•"/>
        <a:defRPr sz="14700" kern="1200">
          <a:solidFill>
            <a:schemeClr val="tx1"/>
          </a:solidFill>
          <a:latin typeface="+mn-lt"/>
          <a:ea typeface="+mn-ea"/>
          <a:cs typeface="+mn-cs"/>
        </a:defRPr>
      </a:lvl1pPr>
      <a:lvl2pPr marL="3410066" indent="-1311564" algn="l" defTabSz="4197005" rtl="0" eaLnBrk="1" latinLnBrk="0" hangingPunct="1">
        <a:spcBef>
          <a:spcPct val="20000"/>
        </a:spcBef>
        <a:buFont typeface="Arial" pitchFamily="34" charset="0"/>
        <a:buChar char="–"/>
        <a:defRPr sz="12900" kern="1200">
          <a:solidFill>
            <a:schemeClr val="tx1"/>
          </a:solidFill>
          <a:latin typeface="+mn-lt"/>
          <a:ea typeface="+mn-ea"/>
          <a:cs typeface="+mn-cs"/>
        </a:defRPr>
      </a:lvl2pPr>
      <a:lvl3pPr marL="5246256" indent="-1049251" algn="l" defTabSz="4197005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44758" indent="-1049251" algn="l" defTabSz="4197005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443260" indent="-1049251" algn="l" defTabSz="4197005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541763" indent="-1049251" algn="l" defTabSz="4197005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640265" indent="-1049251" algn="l" defTabSz="4197005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738767" indent="-1049251" algn="l" defTabSz="4197005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837269" indent="-1049251" algn="l" defTabSz="4197005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098502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2pPr>
      <a:lvl3pPr marL="4197005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3pPr>
      <a:lvl4pPr marL="6295507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394009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492511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591014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689516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788018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3340004" y="1929555"/>
            <a:ext cx="9289032" cy="599137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ts val="4600"/>
              </a:lnSpc>
            </a:pPr>
            <a: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  <a:t>M. Mustermann, M. Mustermeier, </a:t>
            </a:r>
            <a:b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</a:b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aut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ut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magnienis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il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ium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ima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 smtClean="0">
                <a:solidFill>
                  <a:srgbClr val="002D5C"/>
                </a:solidFill>
                <a:latin typeface="Lucida Sans"/>
                <a:cs typeface="Lucida Sans"/>
              </a:rPr>
              <a:t>cumqu</a:t>
            </a:r>
            <a:r>
              <a:rPr lang="de-DE" sz="3800" spc="-300" dirty="0" smtClean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ve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-</a:t>
            </a:r>
            <a:b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</a:b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nis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nonesti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ducillatur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; </a:t>
            </a:r>
            <a: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  <a:t>M. Mustermann, </a:t>
            </a:r>
            <a:b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</a:br>
            <a: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  <a:t>M. Mustermeier,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aut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ut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 smtClean="0">
                <a:solidFill>
                  <a:srgbClr val="002D5C"/>
                </a:solidFill>
                <a:latin typeface="Lucida Sans"/>
                <a:cs typeface="Lucida Sans"/>
              </a:rPr>
              <a:t>magnienis</a:t>
            </a:r>
            <a:r>
              <a:rPr lang="de-DE" sz="3800" spc="-300" dirty="0" smtClean="0">
                <a:solidFill>
                  <a:srgbClr val="002D5C"/>
                </a:solidFill>
                <a:latin typeface="Lucida Sans"/>
                <a:cs typeface="Lucida Sans"/>
              </a:rPr>
              <a:t> im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; </a:t>
            </a:r>
            <a:b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</a:br>
            <a: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  <a:t>M. Mustermann, M. Mustermeier</a:t>
            </a:r>
            <a:r>
              <a:rPr lang="de-DE" sz="3800" b="1" spc="-300" dirty="0" smtClean="0">
                <a:solidFill>
                  <a:srgbClr val="002D5C"/>
                </a:solidFill>
                <a:latin typeface="Lucida Sans"/>
                <a:cs typeface="Lucida Sans"/>
              </a:rPr>
              <a:t>,</a:t>
            </a:r>
            <a:r>
              <a:rPr lang="de-DE" sz="3800" spc="-300" dirty="0" smtClean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ut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magnienis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il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ium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ima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cumquae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venis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 smtClean="0">
                <a:solidFill>
                  <a:srgbClr val="002D5C"/>
                </a:solidFill>
                <a:latin typeface="Lucida Sans"/>
                <a:cs typeface="Lucida Sans"/>
              </a:rPr>
              <a:t>nonesti</a:t>
            </a:r>
            <a:r>
              <a:rPr lang="de-DE" sz="3800" spc="-300" dirty="0" smtClean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endParaRPr lang="de-DE" sz="3800" spc="-300" dirty="0">
              <a:solidFill>
                <a:srgbClr val="002D5C"/>
              </a:solidFill>
              <a:latin typeface="Lucida Sans"/>
              <a:cs typeface="Lucida Sans"/>
            </a:endParaRPr>
          </a:p>
          <a:p>
            <a:pPr>
              <a:lnSpc>
                <a:spcPts val="4600"/>
              </a:lnSpc>
            </a:pPr>
            <a:endParaRPr lang="de-DE" sz="3800" spc="-300" dirty="0">
              <a:latin typeface="Lucida Sans"/>
              <a:cs typeface="Lucida Sans"/>
            </a:endParaRPr>
          </a:p>
          <a:p>
            <a:pPr>
              <a:lnSpc>
                <a:spcPts val="4600"/>
              </a:lnSpc>
            </a:pPr>
            <a:r>
              <a:rPr lang="de-DE" sz="3800" b="1" spc="-300" dirty="0">
                <a:solidFill>
                  <a:srgbClr val="A5CED8"/>
                </a:solidFill>
                <a:latin typeface="Lucida Sans"/>
                <a:cs typeface="Lucida Sans"/>
              </a:rPr>
              <a:t>KONTAKT</a:t>
            </a:r>
            <a:r>
              <a:rPr lang="de-DE" sz="3800" spc="-300" dirty="0">
                <a:solidFill>
                  <a:srgbClr val="A5CED8"/>
                </a:solidFill>
                <a:latin typeface="Lucida Sans"/>
                <a:cs typeface="Lucida Sans"/>
              </a:rPr>
              <a:t> Dr. Max Mustermann</a:t>
            </a:r>
          </a:p>
          <a:p>
            <a:pPr>
              <a:lnSpc>
                <a:spcPts val="4600"/>
              </a:lnSpc>
            </a:pPr>
            <a:r>
              <a:rPr lang="de-DE" sz="3800" spc="-300" dirty="0" err="1">
                <a:solidFill>
                  <a:srgbClr val="A5CED8"/>
                </a:solidFill>
                <a:latin typeface="Lucida Sans"/>
                <a:cs typeface="Lucida Sans"/>
              </a:rPr>
              <a:t>m.mustermann@med.ovgu.de</a:t>
            </a:r>
            <a:endParaRPr lang="de-DE" sz="3800" spc="-300" dirty="0">
              <a:solidFill>
                <a:srgbClr val="A5CED8"/>
              </a:solidFill>
              <a:latin typeface="Lucida Sans"/>
              <a:cs typeface="Lucida Sans"/>
            </a:endParaRPr>
          </a:p>
          <a:p>
            <a:pPr>
              <a:lnSpc>
                <a:spcPts val="4600"/>
              </a:lnSpc>
            </a:pPr>
            <a:r>
              <a:rPr lang="de-DE" sz="3800" spc="-300" dirty="0" err="1">
                <a:solidFill>
                  <a:srgbClr val="A5CED8"/>
                </a:solidFill>
                <a:latin typeface="Lucida Sans"/>
                <a:cs typeface="Lucida Sans"/>
              </a:rPr>
              <a:t>www.med.uni-magdeburg.de</a:t>
            </a:r>
            <a:endParaRPr lang="de-DE" sz="3800" spc="-300" dirty="0">
              <a:solidFill>
                <a:srgbClr val="A5CED8"/>
              </a:solidFill>
              <a:latin typeface="Lucida Sans"/>
              <a:cs typeface="Lucida Sans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58" b="3860"/>
          <a:stretch/>
        </p:blipFill>
        <p:spPr bwMode="auto">
          <a:xfrm>
            <a:off x="0" y="3960491"/>
            <a:ext cx="33274237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594317" y="4674567"/>
            <a:ext cx="30017495" cy="270842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ts val="10200"/>
              </a:lnSpc>
            </a:pP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Im </a:t>
            </a:r>
            <a:r>
              <a:rPr lang="de-DE" sz="8000" b="1" dirty="0" err="1">
                <a:solidFill>
                  <a:schemeClr val="bg1"/>
                </a:solidFill>
                <a:latin typeface="Lucida Sans"/>
                <a:cs typeface="Lucida Sans"/>
              </a:rPr>
              <a:t>aut</a:t>
            </a: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8000" b="1" dirty="0" err="1">
                <a:solidFill>
                  <a:schemeClr val="bg1"/>
                </a:solidFill>
                <a:latin typeface="Lucida Sans"/>
                <a:cs typeface="Lucida Sans"/>
              </a:rPr>
              <a:t>earitassit</a:t>
            </a: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8000" b="1" dirty="0" err="1">
                <a:solidFill>
                  <a:schemeClr val="bg1"/>
                </a:solidFill>
                <a:latin typeface="Lucida Sans"/>
                <a:cs typeface="Lucida Sans"/>
              </a:rPr>
              <a:t>exeriat</a:t>
            </a: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8000" b="1" dirty="0" err="1" smtClean="0">
                <a:solidFill>
                  <a:schemeClr val="bg1"/>
                </a:solidFill>
                <a:latin typeface="Lucida Sans"/>
                <a:cs typeface="Lucida Sans"/>
              </a:rPr>
              <a:t>essequatur</a:t>
            </a: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? </a:t>
            </a:r>
            <a:r>
              <a:rPr lang="de-DE" sz="8000" b="1" dirty="0" err="1">
                <a:solidFill>
                  <a:schemeClr val="bg1"/>
                </a:solidFill>
                <a:latin typeface="Lucida Sans"/>
                <a:cs typeface="Lucida Sans"/>
              </a:rPr>
              <a:t>Qui</a:t>
            </a: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8000" b="1" dirty="0" err="1" smtClean="0">
                <a:solidFill>
                  <a:schemeClr val="bg1"/>
                </a:solidFill>
                <a:latin typeface="Lucida Sans"/>
                <a:cs typeface="Lucida Sans"/>
              </a:rPr>
              <a:t>officosatic</a:t>
            </a:r>
            <a:r>
              <a:rPr lang="de-DE" sz="8000" b="1" dirty="0" smtClean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8000" b="1" dirty="0" err="1">
                <a:solidFill>
                  <a:schemeClr val="bg1"/>
                </a:solidFill>
                <a:latin typeface="Lucida Sans"/>
                <a:cs typeface="Lucida Sans"/>
              </a:rPr>
              <a:t>tem</a:t>
            </a: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. </a:t>
            </a:r>
            <a:endParaRPr lang="de-DE" sz="8000" b="1" dirty="0" smtClean="0">
              <a:solidFill>
                <a:schemeClr val="bg1"/>
              </a:solidFill>
              <a:latin typeface="Lucida Sans"/>
              <a:cs typeface="Lucida Sans"/>
            </a:endParaRPr>
          </a:p>
          <a:p>
            <a:pPr>
              <a:lnSpc>
                <a:spcPts val="10200"/>
              </a:lnSpc>
            </a:pPr>
            <a:r>
              <a:rPr lang="de-DE" sz="8000" b="1" dirty="0" err="1" smtClean="0">
                <a:solidFill>
                  <a:schemeClr val="bg1"/>
                </a:solidFill>
                <a:latin typeface="Lucida Sans"/>
                <a:cs typeface="Lucida Sans"/>
              </a:rPr>
              <a:t>Ro</a:t>
            </a:r>
            <a:r>
              <a:rPr lang="de-DE" sz="8000" b="1" dirty="0" smtClean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8000" b="1" dirty="0" err="1">
                <a:solidFill>
                  <a:schemeClr val="bg1"/>
                </a:solidFill>
                <a:latin typeface="Lucida Sans"/>
                <a:cs typeface="Lucida Sans"/>
              </a:rPr>
              <a:t>tectest</a:t>
            </a: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, </a:t>
            </a:r>
            <a:r>
              <a:rPr lang="de-DE" sz="8000" b="1" dirty="0" err="1">
                <a:solidFill>
                  <a:schemeClr val="bg1"/>
                </a:solidFill>
                <a:latin typeface="Lucida Sans"/>
                <a:cs typeface="Lucida Sans"/>
              </a:rPr>
              <a:t>aligendae</a:t>
            </a: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. </a:t>
            </a:r>
            <a:r>
              <a:rPr lang="de-DE" sz="8000" b="1" dirty="0" err="1">
                <a:solidFill>
                  <a:schemeClr val="bg1"/>
                </a:solidFill>
                <a:latin typeface="Lucida Sans"/>
                <a:cs typeface="Lucida Sans"/>
              </a:rPr>
              <a:t>Tatestem</a:t>
            </a: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8000" b="1" dirty="0" err="1" smtClean="0">
                <a:solidFill>
                  <a:schemeClr val="bg1"/>
                </a:solidFill>
                <a:latin typeface="Lucida Sans"/>
                <a:cs typeface="Lucida Sans"/>
              </a:rPr>
              <a:t>autem</a:t>
            </a:r>
            <a:r>
              <a:rPr lang="de-DE" sz="8000" b="1" dirty="0" smtClean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8000" b="1" dirty="0" err="1">
                <a:solidFill>
                  <a:schemeClr val="bg1"/>
                </a:solidFill>
                <a:latin typeface="Lucida Sans"/>
                <a:cs typeface="Lucida Sans"/>
              </a:rPr>
              <a:t>alit</a:t>
            </a: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8000" b="1" dirty="0" err="1">
                <a:solidFill>
                  <a:schemeClr val="bg1"/>
                </a:solidFill>
                <a:latin typeface="Lucida Sans"/>
                <a:cs typeface="Lucida Sans"/>
              </a:rPr>
              <a:t>volu</a:t>
            </a:r>
            <a:r>
              <a:rPr lang="de-DE" sz="8000" b="1" dirty="0">
                <a:solidFill>
                  <a:schemeClr val="bg1"/>
                </a:solidFill>
                <a:latin typeface="Lucida Sans"/>
                <a:cs typeface="Lucida Sans"/>
              </a:rPr>
              <a:t>?</a:t>
            </a:r>
          </a:p>
        </p:txBody>
      </p:sp>
      <p:pic>
        <p:nvPicPr>
          <p:cNvPr id="6" name="Picture 2" descr="C:\Temp\unimedizin_logo_schmal_druck_blau_focus-siegel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47" b="50000"/>
          <a:stretch/>
        </p:blipFill>
        <p:spPr bwMode="auto">
          <a:xfrm>
            <a:off x="1296444" y="288083"/>
            <a:ext cx="18221324" cy="3469171"/>
          </a:xfrm>
          <a:prstGeom prst="rect">
            <a:avLst/>
          </a:prstGeom>
          <a:solidFill>
            <a:schemeClr val="bg1"/>
          </a:solidFill>
          <a:extLst/>
        </p:spPr>
      </p:pic>
    </p:spTree>
    <p:extLst>
      <p:ext uri="{BB962C8B-B14F-4D97-AF65-F5344CB8AC3E}">
        <p14:creationId xmlns:p14="http://schemas.microsoft.com/office/powerpoint/2010/main" val="403174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Benutzerdefiniert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Wagner, Eveline</dc:creator>
  <cp:lastModifiedBy>Heß, Jacqueline</cp:lastModifiedBy>
  <cp:revision>8</cp:revision>
  <cp:lastPrinted>2019-06-04T10:48:40Z</cp:lastPrinted>
  <dcterms:created xsi:type="dcterms:W3CDTF">2018-07-05T09:04:15Z</dcterms:created>
  <dcterms:modified xsi:type="dcterms:W3CDTF">2019-09-09T11:04:40Z</dcterms:modified>
</cp:coreProperties>
</file>